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aleway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Relationship Id="rId6" Type="http://schemas.openxmlformats.org/officeDocument/2006/relationships/hyperlink" Target="#slide=id.g1f88252dc4_0_83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Relationship Id="rId6" Type="http://schemas.openxmlformats.org/officeDocument/2006/relationships/hyperlink" Target="#slide=id.g1f88252dc4_0_83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Shape 10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650433"/>
            <a:ext cx="9144000" cy="620757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Shape 12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13" name="Shape 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Shape 15"/>
          <p:cNvSpPr txBox="1"/>
          <p:nvPr>
            <p:ph type="ctrTitle"/>
          </p:nvPr>
        </p:nvSpPr>
        <p:spPr>
          <a:xfrm>
            <a:off x="729450" y="1763267"/>
            <a:ext cx="76881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729627" y="4230533"/>
            <a:ext cx="7688100" cy="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Shape 18"/>
          <p:cNvSpPr txBox="1"/>
          <p:nvPr/>
        </p:nvSpPr>
        <p:spPr>
          <a:xfrm>
            <a:off x="226550" y="104667"/>
            <a:ext cx="9981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Shape 19"/>
          <p:cNvSpPr txBox="1"/>
          <p:nvPr/>
        </p:nvSpPr>
        <p:spPr>
          <a:xfrm>
            <a:off x="1296767" y="104667"/>
            <a:ext cx="21006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Shape 20"/>
          <p:cNvSpPr txBox="1"/>
          <p:nvPr/>
        </p:nvSpPr>
        <p:spPr>
          <a:xfrm>
            <a:off x="8213935" y="104667"/>
            <a:ext cx="705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Shape 110"/>
          <p:cNvGrpSpPr/>
          <p:nvPr/>
        </p:nvGrpSpPr>
        <p:grpSpPr>
          <a:xfrm>
            <a:off x="830392" y="5558926"/>
            <a:ext cx="745763" cy="61102"/>
            <a:chOff x="4580561" y="2589004"/>
            <a:chExt cx="1064464" cy="25200"/>
          </a:xfrm>
        </p:grpSpPr>
        <p:sp>
          <p:nvSpPr>
            <p:cNvPr id="111" name="Shape 1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Shape 113"/>
          <p:cNvSpPr txBox="1"/>
          <p:nvPr>
            <p:ph type="title"/>
          </p:nvPr>
        </p:nvSpPr>
        <p:spPr>
          <a:xfrm>
            <a:off x="729450" y="1152400"/>
            <a:ext cx="7021200" cy="39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Shape 115">
            <a:hlinkClick r:id="rId2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Shape 116">
            <a:hlinkClick r:id="rId3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Shape 117">
            <a:hlinkClick r:id="rId4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Shape 118">
            <a:hlinkClick r:id="rId5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Shape 121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122" name="Shape 1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Shape 124"/>
          <p:cNvSpPr txBox="1"/>
          <p:nvPr>
            <p:ph type="title"/>
          </p:nvPr>
        </p:nvSpPr>
        <p:spPr>
          <a:xfrm>
            <a:off x="730000" y="1758200"/>
            <a:ext cx="33009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" type="subTitle"/>
          </p:nvPr>
        </p:nvSpPr>
        <p:spPr>
          <a:xfrm>
            <a:off x="724950" y="4215367"/>
            <a:ext cx="3300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Shape 126"/>
          <p:cNvSpPr txBox="1"/>
          <p:nvPr>
            <p:ph idx="2" type="body"/>
          </p:nvPr>
        </p:nvSpPr>
        <p:spPr>
          <a:xfrm>
            <a:off x="5174225" y="1803500"/>
            <a:ext cx="3374400" cy="403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Shape 128">
            <a:hlinkClick r:id="rId2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Shape 129">
            <a:hlinkClick r:id="rId3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Shape 130">
            <a:hlinkClick r:id="rId4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Shape 131">
            <a:hlinkClick r:id="rId5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724950" y="5830068"/>
            <a:ext cx="7697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Shape 135">
            <a:hlinkClick r:id="rId2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Shape 136">
            <a:hlinkClick r:id="rId3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Shape 137">
            <a:hlinkClick r:id="rId4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Shape 138">
            <a:hlinkClick r:id="rId5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Shape 140"/>
          <p:cNvGrpSpPr/>
          <p:nvPr/>
        </p:nvGrpSpPr>
        <p:grpSpPr>
          <a:xfrm>
            <a:off x="830392" y="5558926"/>
            <a:ext cx="745763" cy="61102"/>
            <a:chOff x="4580561" y="2589004"/>
            <a:chExt cx="1064464" cy="25200"/>
          </a:xfrm>
        </p:grpSpPr>
        <p:sp>
          <p:nvSpPr>
            <p:cNvPr id="141" name="Shape 1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Shape 143"/>
          <p:cNvSpPr txBox="1"/>
          <p:nvPr>
            <p:ph hasCustomPrompt="1" type="title"/>
          </p:nvPr>
        </p:nvSpPr>
        <p:spPr>
          <a:xfrm>
            <a:off x="729450" y="978600"/>
            <a:ext cx="7688400" cy="165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729450" y="3030517"/>
            <a:ext cx="7688400" cy="210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Shape 146">
            <a:hlinkClick r:id="rId2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Shape 147">
            <a:hlinkClick r:id="rId3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Shape 148">
            <a:hlinkClick r:id="rId4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Shape 149">
            <a:hlinkClick r:id="rId5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Shape 152">
            <a:hlinkClick r:id="rId2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Shape 153">
            <a:hlinkClick r:id="rId3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Shape 154">
            <a:hlinkClick r:id="rId4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Shape 155">
            <a:hlinkClick r:id="rId5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1308150" y="1758200"/>
            <a:ext cx="71100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Shape 159"/>
          <p:cNvSpPr txBox="1"/>
          <p:nvPr/>
        </p:nvSpPr>
        <p:spPr>
          <a:xfrm>
            <a:off x="226550" y="104667"/>
            <a:ext cx="9981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1296767" y="104667"/>
            <a:ext cx="21006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8213935" y="104667"/>
            <a:ext cx="705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Shape 163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164" name="Shape 1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Shape 166"/>
          <p:cNvSpPr txBox="1"/>
          <p:nvPr>
            <p:ph type="title"/>
          </p:nvPr>
        </p:nvSpPr>
        <p:spPr>
          <a:xfrm>
            <a:off x="729450" y="1763267"/>
            <a:ext cx="7688400" cy="202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Shape 168">
            <a:hlinkClick r:id="rId2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Shape 169">
            <a:hlinkClick r:id="rId3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Shape 170">
            <a:hlinkClick r:id="rId4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Shape 171">
            <a:hlinkClick r:id="rId5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Shape 2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650433"/>
            <a:ext cx="9144000" cy="620757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Shape 24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25" name="Shape 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Shape 27"/>
          <p:cNvSpPr txBox="1"/>
          <p:nvPr>
            <p:ph type="ctrTitle"/>
          </p:nvPr>
        </p:nvSpPr>
        <p:spPr>
          <a:xfrm>
            <a:off x="729450" y="1763267"/>
            <a:ext cx="76881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" type="subTitle"/>
          </p:nvPr>
        </p:nvSpPr>
        <p:spPr>
          <a:xfrm>
            <a:off x="729627" y="4230533"/>
            <a:ext cx="7688100" cy="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Shape 30">
            <a:hlinkClick r:id="rId3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Shape 31">
            <a:hlinkClick r:id="rId4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Shape 32">
            <a:hlinkClick r:id="rId5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Shape 33">
            <a:hlinkClick r:id="rId6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Shape 35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36" name="Shape 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Shape 38"/>
          <p:cNvSpPr txBox="1"/>
          <p:nvPr>
            <p:ph type="title"/>
          </p:nvPr>
        </p:nvSpPr>
        <p:spPr>
          <a:xfrm>
            <a:off x="729450" y="1763267"/>
            <a:ext cx="7688400" cy="202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Shape 40">
            <a:hlinkClick r:id="rId2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Shape 41">
            <a:hlinkClick r:id="rId3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Shape 42">
            <a:hlinkClick r:id="rId4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Shape 43">
            <a:hlinkClick r:id="rId5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Shape 46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47" name="Shape 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Shape 49"/>
          <p:cNvSpPr txBox="1"/>
          <p:nvPr>
            <p:ph type="title"/>
          </p:nvPr>
        </p:nvSpPr>
        <p:spPr>
          <a:xfrm>
            <a:off x="729450" y="1758200"/>
            <a:ext cx="7688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729450" y="2771833"/>
            <a:ext cx="76887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Shape 52">
            <a:hlinkClick r:id="rId2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Shape 53">
            <a:hlinkClick r:id="rId3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Shape 54">
            <a:hlinkClick r:id="rId4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Shape 55">
            <a:hlinkClick r:id="rId5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Shape 59">
            <a:hlinkClick r:id="rId2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Shape 60">
            <a:hlinkClick r:id="rId3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Shape 61">
            <a:hlinkClick r:id="rId4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>
            <a:hlinkClick r:id="rId5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Shape 63"/>
          <p:cNvSpPr txBox="1"/>
          <p:nvPr>
            <p:ph idx="1" type="body"/>
          </p:nvPr>
        </p:nvSpPr>
        <p:spPr>
          <a:xfrm>
            <a:off x="729450" y="1424867"/>
            <a:ext cx="7688700" cy="137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Shape 65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650433"/>
            <a:ext cx="9143999" cy="620756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Shape 68">
            <a:hlinkClick r:id="rId3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Shape 69">
            <a:hlinkClick r:id="rId4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Shape 70">
            <a:hlinkClick r:id="rId5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Shape 71">
            <a:hlinkClick r:id="rId6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Shape 72"/>
          <p:cNvSpPr txBox="1"/>
          <p:nvPr>
            <p:ph type="title"/>
          </p:nvPr>
        </p:nvSpPr>
        <p:spPr>
          <a:xfrm>
            <a:off x="729450" y="2741833"/>
            <a:ext cx="5887500" cy="202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Shape 75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76" name="Shape 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Shape 78"/>
          <p:cNvSpPr txBox="1"/>
          <p:nvPr>
            <p:ph type="title"/>
          </p:nvPr>
        </p:nvSpPr>
        <p:spPr>
          <a:xfrm>
            <a:off x="729450" y="1758200"/>
            <a:ext cx="76884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729325" y="2771833"/>
            <a:ext cx="37743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4643604" y="2771833"/>
            <a:ext cx="37743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Shape 82">
            <a:hlinkClick r:id="rId2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Shape 83">
            <a:hlinkClick r:id="rId3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Shape 84">
            <a:hlinkClick r:id="rId4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Shape 85">
            <a:hlinkClick r:id="rId5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Shape 88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89" name="Shape 8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Shape 91"/>
          <p:cNvSpPr txBox="1"/>
          <p:nvPr>
            <p:ph type="title"/>
          </p:nvPr>
        </p:nvSpPr>
        <p:spPr>
          <a:xfrm>
            <a:off x="729450" y="1758200"/>
            <a:ext cx="76884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Shape 93">
            <a:hlinkClick r:id="rId2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Shape 94">
            <a:hlinkClick r:id="rId3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Shape 95">
            <a:hlinkClick r:id="rId4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Shape 96">
            <a:hlinkClick r:id="rId5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Shape 99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100" name="Shape 10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Shape 102"/>
          <p:cNvSpPr txBox="1"/>
          <p:nvPr>
            <p:ph type="title"/>
          </p:nvPr>
        </p:nvSpPr>
        <p:spPr>
          <a:xfrm>
            <a:off x="730000" y="1758200"/>
            <a:ext cx="3300900" cy="18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721225" y="3708967"/>
            <a:ext cx="3300900" cy="21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Shape 105">
            <a:hlinkClick r:id="rId2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Shape 106">
            <a:hlinkClick r:id="rId3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Shape 107">
            <a:hlinkClick r:id="rId4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Shape 108">
            <a:hlinkClick r:id="rId5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